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sldIdLst>
    <p:sldId id="271" r:id="rId6"/>
    <p:sldId id="257" r:id="rId7"/>
    <p:sldId id="273" r:id="rId8"/>
    <p:sldId id="275" r:id="rId9"/>
    <p:sldId id="343" r:id="rId10"/>
    <p:sldId id="344" r:id="rId11"/>
    <p:sldId id="266" r:id="rId12"/>
    <p:sldId id="27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FEA1BE-C686-49CD-A163-A28A120E80C4}" v="2" dt="2024-03-01T14:44:54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Koopman" userId="d08db7da-4cd0-4edc-aafb-dbae056777c1" providerId="ADAL" clId="{B2ED64FA-05B0-41A9-9DBF-481686BD9364}"/>
    <pc:docChg chg="undo redo custSel addSld delSld modSld sldOrd modMainMaster">
      <pc:chgData name="Eva Koopman" userId="d08db7da-4cd0-4edc-aafb-dbae056777c1" providerId="ADAL" clId="{B2ED64FA-05B0-41A9-9DBF-481686BD9364}" dt="2023-02-10T12:32:00.112" v="843" actId="1076"/>
      <pc:docMkLst>
        <pc:docMk/>
      </pc:docMkLst>
      <pc:sldChg chg="delSp modSp mod ord delAnim">
        <pc:chgData name="Eva Koopman" userId="d08db7da-4cd0-4edc-aafb-dbae056777c1" providerId="ADAL" clId="{B2ED64FA-05B0-41A9-9DBF-481686BD9364}" dt="2023-02-10T12:03:26.518" v="798" actId="20577"/>
        <pc:sldMkLst>
          <pc:docMk/>
          <pc:sldMk cId="1511330341" sldId="257"/>
        </pc:sldMkLst>
        <pc:spChg chg="mod">
          <ac:chgData name="Eva Koopman" userId="d08db7da-4cd0-4edc-aafb-dbae056777c1" providerId="ADAL" clId="{B2ED64FA-05B0-41A9-9DBF-481686BD9364}" dt="2023-02-10T12:03:26.518" v="798" actId="20577"/>
          <ac:spMkLst>
            <pc:docMk/>
            <pc:sldMk cId="1511330341" sldId="257"/>
            <ac:spMk id="2" creationId="{00000000-0000-0000-0000-000000000000}"/>
          </ac:spMkLst>
        </pc:spChg>
        <pc:spChg chg="mod">
          <ac:chgData name="Eva Koopman" userId="d08db7da-4cd0-4edc-aafb-dbae056777c1" providerId="ADAL" clId="{B2ED64FA-05B0-41A9-9DBF-481686BD9364}" dt="2023-02-10T11:40:56.272" v="155"/>
          <ac:spMkLst>
            <pc:docMk/>
            <pc:sldMk cId="1511330341" sldId="257"/>
            <ac:spMk id="3" creationId="{00000000-0000-0000-0000-000000000000}"/>
          </ac:spMkLst>
        </pc:spChg>
        <pc:picChg chg="del">
          <ac:chgData name="Eva Koopman" userId="d08db7da-4cd0-4edc-aafb-dbae056777c1" providerId="ADAL" clId="{B2ED64FA-05B0-41A9-9DBF-481686BD9364}" dt="2023-02-10T12:00:43.568" v="784" actId="478"/>
          <ac:picMkLst>
            <pc:docMk/>
            <pc:sldMk cId="1511330341" sldId="257"/>
            <ac:picMk id="4" creationId="{00000000-0000-0000-0000-000000000000}"/>
          </ac:picMkLst>
        </pc:picChg>
      </pc:sldChg>
      <pc:sldChg chg="del">
        <pc:chgData name="Eva Koopman" userId="d08db7da-4cd0-4edc-aafb-dbae056777c1" providerId="ADAL" clId="{B2ED64FA-05B0-41A9-9DBF-481686BD9364}" dt="2023-02-10T11:55:09.909" v="499" actId="2696"/>
        <pc:sldMkLst>
          <pc:docMk/>
          <pc:sldMk cId="1815427753" sldId="261"/>
        </pc:sldMkLst>
      </pc:sldChg>
      <pc:sldChg chg="modSp del">
        <pc:chgData name="Eva Koopman" userId="d08db7da-4cd0-4edc-aafb-dbae056777c1" providerId="ADAL" clId="{B2ED64FA-05B0-41A9-9DBF-481686BD9364}" dt="2023-02-10T11:55:13.529" v="501" actId="2696"/>
        <pc:sldMkLst>
          <pc:docMk/>
          <pc:sldMk cId="350766400" sldId="262"/>
        </pc:sldMkLst>
        <pc:picChg chg="mod">
          <ac:chgData name="Eva Koopman" userId="d08db7da-4cd0-4edc-aafb-dbae056777c1" providerId="ADAL" clId="{B2ED64FA-05B0-41A9-9DBF-481686BD9364}" dt="2023-02-10T11:40:56.272" v="155"/>
          <ac:picMkLst>
            <pc:docMk/>
            <pc:sldMk cId="350766400" sldId="262"/>
            <ac:picMk id="4" creationId="{00000000-0000-0000-0000-000000000000}"/>
          </ac:picMkLst>
        </pc:picChg>
      </pc:sldChg>
      <pc:sldChg chg="add del ord">
        <pc:chgData name="Eva Koopman" userId="d08db7da-4cd0-4edc-aafb-dbae056777c1" providerId="ADAL" clId="{B2ED64FA-05B0-41A9-9DBF-481686BD9364}" dt="2023-02-10T11:36:47.550" v="101" actId="2696"/>
        <pc:sldMkLst>
          <pc:docMk/>
          <pc:sldMk cId="420119858" sldId="264"/>
        </pc:sldMkLst>
      </pc:sldChg>
      <pc:sldChg chg="del">
        <pc:chgData name="Eva Koopman" userId="d08db7da-4cd0-4edc-aafb-dbae056777c1" providerId="ADAL" clId="{B2ED64FA-05B0-41A9-9DBF-481686BD9364}" dt="2023-02-10T11:55:39.052" v="502" actId="2696"/>
        <pc:sldMkLst>
          <pc:docMk/>
          <pc:sldMk cId="895320626" sldId="265"/>
        </pc:sldMkLst>
      </pc:sldChg>
      <pc:sldChg chg="addSp delSp modSp mod delAnim">
        <pc:chgData name="Eva Koopman" userId="d08db7da-4cd0-4edc-aafb-dbae056777c1" providerId="ADAL" clId="{B2ED64FA-05B0-41A9-9DBF-481686BD9364}" dt="2023-02-10T12:01:22.946" v="796" actId="478"/>
        <pc:sldMkLst>
          <pc:docMk/>
          <pc:sldMk cId="1249738242" sldId="266"/>
        </pc:sldMkLst>
        <pc:spChg chg="mod">
          <ac:chgData name="Eva Koopman" userId="d08db7da-4cd0-4edc-aafb-dbae056777c1" providerId="ADAL" clId="{B2ED64FA-05B0-41A9-9DBF-481686BD9364}" dt="2023-02-10T11:45:35.632" v="334" actId="20577"/>
          <ac:spMkLst>
            <pc:docMk/>
            <pc:sldMk cId="1249738242" sldId="266"/>
            <ac:spMk id="2" creationId="{00000000-0000-0000-0000-000000000000}"/>
          </ac:spMkLst>
        </pc:spChg>
        <pc:spChg chg="del mod">
          <ac:chgData name="Eva Koopman" userId="d08db7da-4cd0-4edc-aafb-dbae056777c1" providerId="ADAL" clId="{B2ED64FA-05B0-41A9-9DBF-481686BD9364}" dt="2023-02-10T11:44:21.304" v="298" actId="478"/>
          <ac:spMkLst>
            <pc:docMk/>
            <pc:sldMk cId="1249738242" sldId="266"/>
            <ac:spMk id="3" creationId="{00000000-0000-0000-0000-000000000000}"/>
          </ac:spMkLst>
        </pc:spChg>
        <pc:spChg chg="add mod">
          <ac:chgData name="Eva Koopman" userId="d08db7da-4cd0-4edc-aafb-dbae056777c1" providerId="ADAL" clId="{B2ED64FA-05B0-41A9-9DBF-481686BD9364}" dt="2023-02-10T11:44:56.768" v="307" actId="14100"/>
          <ac:spMkLst>
            <pc:docMk/>
            <pc:sldMk cId="1249738242" sldId="266"/>
            <ac:spMk id="4" creationId="{E56DEDEC-E6EC-28B6-963D-D441E2639A32}"/>
          </ac:spMkLst>
        </pc:spChg>
        <pc:spChg chg="add del mod">
          <ac:chgData name="Eva Koopman" userId="d08db7da-4cd0-4edc-aafb-dbae056777c1" providerId="ADAL" clId="{B2ED64FA-05B0-41A9-9DBF-481686BD9364}" dt="2023-02-10T11:44:23.611" v="299" actId="478"/>
          <ac:spMkLst>
            <pc:docMk/>
            <pc:sldMk cId="1249738242" sldId="266"/>
            <ac:spMk id="7" creationId="{9D541958-5C23-0726-6AEA-6BA9A7D0D462}"/>
          </ac:spMkLst>
        </pc:spChg>
        <pc:picChg chg="del mod">
          <ac:chgData name="Eva Koopman" userId="d08db7da-4cd0-4edc-aafb-dbae056777c1" providerId="ADAL" clId="{B2ED64FA-05B0-41A9-9DBF-481686BD9364}" dt="2023-02-10T12:01:22.946" v="796" actId="478"/>
          <ac:picMkLst>
            <pc:docMk/>
            <pc:sldMk cId="1249738242" sldId="266"/>
            <ac:picMk id="5" creationId="{00000000-0000-0000-0000-000000000000}"/>
          </ac:picMkLst>
        </pc:picChg>
        <pc:picChg chg="add mod">
          <ac:chgData name="Eva Koopman" userId="d08db7da-4cd0-4edc-aafb-dbae056777c1" providerId="ADAL" clId="{B2ED64FA-05B0-41A9-9DBF-481686BD9364}" dt="2023-02-10T11:45:10.425" v="310" actId="1076"/>
          <ac:picMkLst>
            <pc:docMk/>
            <pc:sldMk cId="1249738242" sldId="266"/>
            <ac:picMk id="8" creationId="{2A40A6F7-668F-E1C0-CCD2-AF6223FEE946}"/>
          </ac:picMkLst>
        </pc:picChg>
        <pc:picChg chg="add mod">
          <ac:chgData name="Eva Koopman" userId="d08db7da-4cd0-4edc-aafb-dbae056777c1" providerId="ADAL" clId="{B2ED64FA-05B0-41A9-9DBF-481686BD9364}" dt="2023-02-10T11:45:05.840" v="309" actId="1076"/>
          <ac:picMkLst>
            <pc:docMk/>
            <pc:sldMk cId="1249738242" sldId="266"/>
            <ac:picMk id="9" creationId="{5FC1A121-40D9-8668-2732-50AA20A22634}"/>
          </ac:picMkLst>
        </pc:picChg>
      </pc:sldChg>
      <pc:sldChg chg="delSp modSp mod delAnim">
        <pc:chgData name="Eva Koopman" userId="d08db7da-4cd0-4edc-aafb-dbae056777c1" providerId="ADAL" clId="{B2ED64FA-05B0-41A9-9DBF-481686BD9364}" dt="2023-02-10T12:00:40.936" v="783" actId="478"/>
        <pc:sldMkLst>
          <pc:docMk/>
          <pc:sldMk cId="53156580" sldId="271"/>
        </pc:sldMkLst>
        <pc:spChg chg="mod">
          <ac:chgData name="Eva Koopman" userId="d08db7da-4cd0-4edc-aafb-dbae056777c1" providerId="ADAL" clId="{B2ED64FA-05B0-41A9-9DBF-481686BD9364}" dt="2023-02-10T11:30:39.915" v="32" actId="1076"/>
          <ac:spMkLst>
            <pc:docMk/>
            <pc:sldMk cId="53156580" sldId="271"/>
            <ac:spMk id="2" creationId="{00000000-0000-0000-0000-000000000000}"/>
          </ac:spMkLst>
        </pc:spChg>
        <pc:picChg chg="del">
          <ac:chgData name="Eva Koopman" userId="d08db7da-4cd0-4edc-aafb-dbae056777c1" providerId="ADAL" clId="{B2ED64FA-05B0-41A9-9DBF-481686BD9364}" dt="2023-02-10T12:00:40.936" v="783" actId="478"/>
          <ac:picMkLst>
            <pc:docMk/>
            <pc:sldMk cId="53156580" sldId="271"/>
            <ac:picMk id="5" creationId="{00000000-0000-0000-0000-000000000000}"/>
          </ac:picMkLst>
        </pc:picChg>
      </pc:sldChg>
      <pc:sldChg chg="del">
        <pc:chgData name="Eva Koopman" userId="d08db7da-4cd0-4edc-aafb-dbae056777c1" providerId="ADAL" clId="{B2ED64FA-05B0-41A9-9DBF-481686BD9364}" dt="2023-02-10T11:55:11.895" v="500" actId="2696"/>
        <pc:sldMkLst>
          <pc:docMk/>
          <pc:sldMk cId="2237617407" sldId="272"/>
        </pc:sldMkLst>
      </pc:sldChg>
      <pc:sldChg chg="addSp delSp modSp mod ord">
        <pc:chgData name="Eva Koopman" userId="d08db7da-4cd0-4edc-aafb-dbae056777c1" providerId="ADAL" clId="{B2ED64FA-05B0-41A9-9DBF-481686BD9364}" dt="2023-02-10T12:17:52.349" v="812" actId="1076"/>
        <pc:sldMkLst>
          <pc:docMk/>
          <pc:sldMk cId="2974742033" sldId="273"/>
        </pc:sldMkLst>
        <pc:spChg chg="mod">
          <ac:chgData name="Eva Koopman" userId="d08db7da-4cd0-4edc-aafb-dbae056777c1" providerId="ADAL" clId="{B2ED64FA-05B0-41A9-9DBF-481686BD9364}" dt="2023-02-10T11:41:50.101" v="174" actId="1076"/>
          <ac:spMkLst>
            <pc:docMk/>
            <pc:sldMk cId="2974742033" sldId="273"/>
            <ac:spMk id="3" creationId="{00000000-0000-0000-0000-000000000000}"/>
          </ac:spMkLst>
        </pc:spChg>
        <pc:picChg chg="mod">
          <ac:chgData name="Eva Koopman" userId="d08db7da-4cd0-4edc-aafb-dbae056777c1" providerId="ADAL" clId="{B2ED64FA-05B0-41A9-9DBF-481686BD9364}" dt="2023-02-10T12:17:42.448" v="808" actId="14100"/>
          <ac:picMkLst>
            <pc:docMk/>
            <pc:sldMk cId="2974742033" sldId="273"/>
            <ac:picMk id="2" creationId="{00000000-0000-0000-0000-000000000000}"/>
          </ac:picMkLst>
        </pc:picChg>
        <pc:picChg chg="add del mod">
          <ac:chgData name="Eva Koopman" userId="d08db7da-4cd0-4edc-aafb-dbae056777c1" providerId="ADAL" clId="{B2ED64FA-05B0-41A9-9DBF-481686BD9364}" dt="2023-02-10T11:39:04.158" v="134" actId="478"/>
          <ac:picMkLst>
            <pc:docMk/>
            <pc:sldMk cId="2974742033" sldId="273"/>
            <ac:picMk id="5" creationId="{B2E98E2B-97A9-2A16-4441-E8E4EAB34797}"/>
          </ac:picMkLst>
        </pc:picChg>
        <pc:picChg chg="add mod">
          <ac:chgData name="Eva Koopman" userId="d08db7da-4cd0-4edc-aafb-dbae056777c1" providerId="ADAL" clId="{B2ED64FA-05B0-41A9-9DBF-481686BD9364}" dt="2023-02-10T12:17:52.349" v="812" actId="1076"/>
          <ac:picMkLst>
            <pc:docMk/>
            <pc:sldMk cId="2974742033" sldId="273"/>
            <ac:picMk id="6" creationId="{52729A2F-8FB0-3565-FAD6-9478028C233F}"/>
          </ac:picMkLst>
        </pc:picChg>
        <pc:picChg chg="add del mod">
          <ac:chgData name="Eva Koopman" userId="d08db7da-4cd0-4edc-aafb-dbae056777c1" providerId="ADAL" clId="{B2ED64FA-05B0-41A9-9DBF-481686BD9364}" dt="2023-02-10T12:17:40.137" v="807" actId="478"/>
          <ac:picMkLst>
            <pc:docMk/>
            <pc:sldMk cId="2974742033" sldId="273"/>
            <ac:picMk id="7" creationId="{9E523107-B932-5666-6EA6-704F5F49685C}"/>
          </ac:picMkLst>
        </pc:picChg>
        <pc:picChg chg="add mod">
          <ac:chgData name="Eva Koopman" userId="d08db7da-4cd0-4edc-aafb-dbae056777c1" providerId="ADAL" clId="{B2ED64FA-05B0-41A9-9DBF-481686BD9364}" dt="2023-02-10T12:17:48.352" v="811" actId="1076"/>
          <ac:picMkLst>
            <pc:docMk/>
            <pc:sldMk cId="2974742033" sldId="273"/>
            <ac:picMk id="8" creationId="{E5BA2A78-B52E-9834-A17F-3C46D94212F6}"/>
          </ac:picMkLst>
        </pc:picChg>
        <pc:picChg chg="add del mod">
          <ac:chgData name="Eva Koopman" userId="d08db7da-4cd0-4edc-aafb-dbae056777c1" providerId="ADAL" clId="{B2ED64FA-05B0-41A9-9DBF-481686BD9364}" dt="2023-02-10T12:17:39.642" v="806" actId="478"/>
          <ac:picMkLst>
            <pc:docMk/>
            <pc:sldMk cId="2974742033" sldId="273"/>
            <ac:picMk id="9" creationId="{EA453517-12FA-2083-C97B-CF01AFFE9D5F}"/>
          </ac:picMkLst>
        </pc:picChg>
      </pc:sldChg>
      <pc:sldChg chg="del">
        <pc:chgData name="Eva Koopman" userId="d08db7da-4cd0-4edc-aafb-dbae056777c1" providerId="ADAL" clId="{B2ED64FA-05B0-41A9-9DBF-481686BD9364}" dt="2023-02-10T11:55:03.716" v="497" actId="2696"/>
        <pc:sldMkLst>
          <pc:docMk/>
          <pc:sldMk cId="565624424" sldId="274"/>
        </pc:sldMkLst>
      </pc:sldChg>
      <pc:sldChg chg="addSp delSp modSp new mod ord">
        <pc:chgData name="Eva Koopman" userId="d08db7da-4cd0-4edc-aafb-dbae056777c1" providerId="ADAL" clId="{B2ED64FA-05B0-41A9-9DBF-481686BD9364}" dt="2023-02-10T12:32:00.112" v="843" actId="1076"/>
        <pc:sldMkLst>
          <pc:docMk/>
          <pc:sldMk cId="2797990231" sldId="274"/>
        </pc:sldMkLst>
        <pc:spChg chg="mod">
          <ac:chgData name="Eva Koopman" userId="d08db7da-4cd0-4edc-aafb-dbae056777c1" providerId="ADAL" clId="{B2ED64FA-05B0-41A9-9DBF-481686BD9364}" dt="2023-02-10T11:56:08.032" v="513" actId="20577"/>
          <ac:spMkLst>
            <pc:docMk/>
            <pc:sldMk cId="2797990231" sldId="274"/>
            <ac:spMk id="2" creationId="{7DFF676B-FAD7-60BC-6F70-959EFAA2E281}"/>
          </ac:spMkLst>
        </pc:spChg>
        <pc:spChg chg="add del mod">
          <ac:chgData name="Eva Koopman" userId="d08db7da-4cd0-4edc-aafb-dbae056777c1" providerId="ADAL" clId="{B2ED64FA-05B0-41A9-9DBF-481686BD9364}" dt="2023-02-10T11:59:40.833" v="782" actId="478"/>
          <ac:spMkLst>
            <pc:docMk/>
            <pc:sldMk cId="2797990231" sldId="274"/>
            <ac:spMk id="4" creationId="{3BE3C656-CE84-1F04-BBCF-E8005F5EE8A8}"/>
          </ac:spMkLst>
        </pc:spChg>
        <pc:spChg chg="add mod">
          <ac:chgData name="Eva Koopman" userId="d08db7da-4cd0-4edc-aafb-dbae056777c1" providerId="ADAL" clId="{B2ED64FA-05B0-41A9-9DBF-481686BD9364}" dt="2023-02-10T12:31:57.078" v="842" actId="20577"/>
          <ac:spMkLst>
            <pc:docMk/>
            <pc:sldMk cId="2797990231" sldId="274"/>
            <ac:spMk id="5" creationId="{D57FDEFD-B5AA-406E-26A3-B4AFC9E83BB1}"/>
          </ac:spMkLst>
        </pc:spChg>
        <pc:spChg chg="add del">
          <ac:chgData name="Eva Koopman" userId="d08db7da-4cd0-4edc-aafb-dbae056777c1" providerId="ADAL" clId="{B2ED64FA-05B0-41A9-9DBF-481686BD9364}" dt="2023-02-10T11:58:31.924" v="586" actId="478"/>
          <ac:spMkLst>
            <pc:docMk/>
            <pc:sldMk cId="2797990231" sldId="274"/>
            <ac:spMk id="6" creationId="{66458FE7-55DA-4893-C78C-DAB3E53A84D7}"/>
          </ac:spMkLst>
        </pc:spChg>
        <pc:picChg chg="add mod">
          <ac:chgData name="Eva Koopman" userId="d08db7da-4cd0-4edc-aafb-dbae056777c1" providerId="ADAL" clId="{B2ED64FA-05B0-41A9-9DBF-481686BD9364}" dt="2023-02-10T12:32:00.112" v="843" actId="1076"/>
          <ac:picMkLst>
            <pc:docMk/>
            <pc:sldMk cId="2797990231" sldId="274"/>
            <ac:picMk id="1028" creationId="{BF8D2640-BA35-56D6-B45C-45BBD0E8D45B}"/>
          </ac:picMkLst>
        </pc:picChg>
      </pc:sldChg>
      <pc:sldChg chg="del">
        <pc:chgData name="Eva Koopman" userId="d08db7da-4cd0-4edc-aafb-dbae056777c1" providerId="ADAL" clId="{B2ED64FA-05B0-41A9-9DBF-481686BD9364}" dt="2023-02-10T11:55:06.728" v="498" actId="2696"/>
        <pc:sldMkLst>
          <pc:docMk/>
          <pc:sldMk cId="2656932858" sldId="275"/>
        </pc:sldMkLst>
      </pc:sldChg>
      <pc:sldChg chg="addSp delSp modSp new mod ord">
        <pc:chgData name="Eva Koopman" userId="d08db7da-4cd0-4edc-aafb-dbae056777c1" providerId="ADAL" clId="{B2ED64FA-05B0-41A9-9DBF-481686BD9364}" dt="2023-02-10T12:19:31.554" v="827" actId="1076"/>
        <pc:sldMkLst>
          <pc:docMk/>
          <pc:sldMk cId="3389312368" sldId="275"/>
        </pc:sldMkLst>
        <pc:spChg chg="del">
          <ac:chgData name="Eva Koopman" userId="d08db7da-4cd0-4edc-aafb-dbae056777c1" providerId="ADAL" clId="{B2ED64FA-05B0-41A9-9DBF-481686BD9364}" dt="2023-02-10T12:17:28.689" v="802" actId="478"/>
          <ac:spMkLst>
            <pc:docMk/>
            <pc:sldMk cId="3389312368" sldId="275"/>
            <ac:spMk id="2" creationId="{DAF4F69C-726C-8820-F7AF-9C3BB786F1C5}"/>
          </ac:spMkLst>
        </pc:spChg>
        <pc:spChg chg="add mod">
          <ac:chgData name="Eva Koopman" userId="d08db7da-4cd0-4edc-aafb-dbae056777c1" providerId="ADAL" clId="{B2ED64FA-05B0-41A9-9DBF-481686BD9364}" dt="2023-02-10T12:18:37.580" v="825" actId="1076"/>
          <ac:spMkLst>
            <pc:docMk/>
            <pc:sldMk cId="3389312368" sldId="275"/>
            <ac:spMk id="3" creationId="{559CAADB-AE40-CB37-0F44-4C13CDD0FDA7}"/>
          </ac:spMkLst>
        </pc:spChg>
        <pc:picChg chg="add mod">
          <ac:chgData name="Eva Koopman" userId="d08db7da-4cd0-4edc-aafb-dbae056777c1" providerId="ADAL" clId="{B2ED64FA-05B0-41A9-9DBF-481686BD9364}" dt="2023-02-10T12:19:31.554" v="827" actId="1076"/>
          <ac:picMkLst>
            <pc:docMk/>
            <pc:sldMk cId="3389312368" sldId="275"/>
            <ac:picMk id="4" creationId="{8C898C12-4395-5333-74F5-1EA2D9BD4490}"/>
          </ac:picMkLst>
        </pc:picChg>
        <pc:picChg chg="add mod">
          <ac:chgData name="Eva Koopman" userId="d08db7da-4cd0-4edc-aafb-dbae056777c1" providerId="ADAL" clId="{B2ED64FA-05B0-41A9-9DBF-481686BD9364}" dt="2023-02-10T12:19:28.662" v="826" actId="1076"/>
          <ac:picMkLst>
            <pc:docMk/>
            <pc:sldMk cId="3389312368" sldId="275"/>
            <ac:picMk id="5" creationId="{E976F987-F42D-45C0-65B9-3B78DECA0391}"/>
          </ac:picMkLst>
        </pc:picChg>
      </pc:sldChg>
      <pc:sldChg chg="addSp delSp modSp new del mod">
        <pc:chgData name="Eva Koopman" userId="d08db7da-4cd0-4edc-aafb-dbae056777c1" providerId="ADAL" clId="{B2ED64FA-05B0-41A9-9DBF-481686BD9364}" dt="2023-02-10T11:53:01.980" v="496" actId="2696"/>
        <pc:sldMkLst>
          <pc:docMk/>
          <pc:sldMk cId="2289873314" sldId="276"/>
        </pc:sldMkLst>
        <pc:spChg chg="mod">
          <ac:chgData name="Eva Koopman" userId="d08db7da-4cd0-4edc-aafb-dbae056777c1" providerId="ADAL" clId="{B2ED64FA-05B0-41A9-9DBF-481686BD9364}" dt="2023-02-10T11:52:36.271" v="442" actId="20577"/>
          <ac:spMkLst>
            <pc:docMk/>
            <pc:sldMk cId="2289873314" sldId="276"/>
            <ac:spMk id="2" creationId="{CA92A0CE-4730-15FC-0B54-B2B8786A6DC0}"/>
          </ac:spMkLst>
        </pc:spChg>
        <pc:spChg chg="add del mod">
          <ac:chgData name="Eva Koopman" userId="d08db7da-4cd0-4edc-aafb-dbae056777c1" providerId="ADAL" clId="{B2ED64FA-05B0-41A9-9DBF-481686BD9364}" dt="2023-02-10T11:52:59.392" v="495" actId="478"/>
          <ac:spMkLst>
            <pc:docMk/>
            <pc:sldMk cId="2289873314" sldId="276"/>
            <ac:spMk id="3" creationId="{25942E0C-2426-A558-39BD-D872F8743BB5}"/>
          </ac:spMkLst>
        </pc:spChg>
      </pc:sldChg>
      <pc:sldMasterChg chg="modTransition modSldLayout">
        <pc:chgData name="Eva Koopman" userId="d08db7da-4cd0-4edc-aafb-dbae056777c1" providerId="ADAL" clId="{B2ED64FA-05B0-41A9-9DBF-481686BD9364}" dt="2023-02-10T11:40:56.272" v="155"/>
        <pc:sldMasterMkLst>
          <pc:docMk/>
          <pc:sldMasterMk cId="3229718124" sldId="2147483669"/>
        </pc:sldMasterMkLst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591399762" sldId="2147483670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548277711" sldId="2147483672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590488336" sldId="2147483675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468059177" sldId="2147483676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9067471" sldId="2147483678"/>
          </pc:sldLayoutMkLst>
        </pc:sldLayoutChg>
        <pc:sldLayoutChg chg="delSp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522754787" sldId="2147483681"/>
          </pc:sldLayoutMkLst>
          <pc:picChg chg="del">
            <ac:chgData name="Eva Koopman" userId="d08db7da-4cd0-4edc-aafb-dbae056777c1" providerId="ADAL" clId="{B2ED64FA-05B0-41A9-9DBF-481686BD9364}" dt="2023-02-10T11:40:56.272" v="155"/>
            <ac:picMkLst>
              <pc:docMk/>
              <pc:sldMasterMk cId="3229718124" sldId="2147483669"/>
              <pc:sldLayoutMk cId="3522754787" sldId="2147483681"/>
              <ac:picMk id="3" creationId="{00000000-0000-0000-0000-000000000000}"/>
            </ac:picMkLst>
          </pc:picChg>
        </pc:sldLayoutChg>
      </pc:sldMasterChg>
    </pc:docChg>
  </pc:docChgLst>
  <pc:docChgLst>
    <pc:chgData name="Pam Hakvoort" userId="97a6df69-8b40-43d0-b658-cdcd1d3a9e59" providerId="ADAL" clId="{83FEA1BE-C686-49CD-A163-A28A120E80C4}"/>
    <pc:docChg chg="custSel addSld delSld modSld">
      <pc:chgData name="Pam Hakvoort" userId="97a6df69-8b40-43d0-b658-cdcd1d3a9e59" providerId="ADAL" clId="{83FEA1BE-C686-49CD-A163-A28A120E80C4}" dt="2024-03-01T14:46:05.946" v="21" actId="207"/>
      <pc:docMkLst>
        <pc:docMk/>
      </pc:docMkLst>
      <pc:sldChg chg="addSp modSp mod">
        <pc:chgData name="Pam Hakvoort" userId="97a6df69-8b40-43d0-b658-cdcd1d3a9e59" providerId="ADAL" clId="{83FEA1BE-C686-49CD-A163-A28A120E80C4}" dt="2024-03-01T14:46:05.946" v="21" actId="207"/>
        <pc:sldMkLst>
          <pc:docMk/>
          <pc:sldMk cId="1511330341" sldId="257"/>
        </pc:sldMkLst>
        <pc:spChg chg="mod">
          <ac:chgData name="Pam Hakvoort" userId="97a6df69-8b40-43d0-b658-cdcd1d3a9e59" providerId="ADAL" clId="{83FEA1BE-C686-49CD-A163-A28A120E80C4}" dt="2024-03-01T14:46:05.946" v="21" actId="207"/>
          <ac:spMkLst>
            <pc:docMk/>
            <pc:sldMk cId="1511330341" sldId="257"/>
            <ac:spMk id="2" creationId="{00000000-0000-0000-0000-000000000000}"/>
          </ac:spMkLst>
        </pc:spChg>
        <pc:spChg chg="mod">
          <ac:chgData name="Pam Hakvoort" userId="97a6df69-8b40-43d0-b658-cdcd1d3a9e59" providerId="ADAL" clId="{83FEA1BE-C686-49CD-A163-A28A120E80C4}" dt="2024-03-01T14:44:21.712" v="10" actId="5793"/>
          <ac:spMkLst>
            <pc:docMk/>
            <pc:sldMk cId="1511330341" sldId="257"/>
            <ac:spMk id="3" creationId="{00000000-0000-0000-0000-000000000000}"/>
          </ac:spMkLst>
        </pc:spChg>
        <pc:picChg chg="add mod">
          <ac:chgData name="Pam Hakvoort" userId="97a6df69-8b40-43d0-b658-cdcd1d3a9e59" providerId="ADAL" clId="{83FEA1BE-C686-49CD-A163-A28A120E80C4}" dt="2024-03-01T14:44:59.129" v="14" actId="1076"/>
          <ac:picMkLst>
            <pc:docMk/>
            <pc:sldMk cId="1511330341" sldId="257"/>
            <ac:picMk id="6" creationId="{FF240687-35A2-FAE9-34EC-DEB2F2EA0ED9}"/>
          </ac:picMkLst>
        </pc:picChg>
      </pc:sldChg>
      <pc:sldChg chg="modSp add del mod">
        <pc:chgData name="Pam Hakvoort" userId="97a6df69-8b40-43d0-b658-cdcd1d3a9e59" providerId="ADAL" clId="{83FEA1BE-C686-49CD-A163-A28A120E80C4}" dt="2024-03-01T14:43:25.234" v="4" actId="2696"/>
        <pc:sldMkLst>
          <pc:docMk/>
          <pc:sldMk cId="3197029689" sldId="345"/>
        </pc:sldMkLst>
        <pc:spChg chg="mod">
          <ac:chgData name="Pam Hakvoort" userId="97a6df69-8b40-43d0-b658-cdcd1d3a9e59" providerId="ADAL" clId="{83FEA1BE-C686-49CD-A163-A28A120E80C4}" dt="2024-03-01T14:43:04.808" v="3" actId="27636"/>
          <ac:spMkLst>
            <pc:docMk/>
            <pc:sldMk cId="3197029689" sldId="345"/>
            <ac:spMk id="2" creationId="{00000000-0000-0000-0000-000000000000}"/>
          </ac:spMkLst>
        </pc:spChg>
      </pc:sldChg>
    </pc:docChg>
  </pc:docChgLst>
  <pc:docChgLst>
    <pc:chgData name="Eva Koopman" userId="d08db7da-4cd0-4edc-aafb-dbae056777c1" providerId="ADAL" clId="{67CF80B6-21D8-4899-9A9A-A65F70EAF0C4}"/>
    <pc:docChg chg="custSel modSld">
      <pc:chgData name="Eva Koopman" userId="d08db7da-4cd0-4edc-aafb-dbae056777c1" providerId="ADAL" clId="{67CF80B6-21D8-4899-9A9A-A65F70EAF0C4}" dt="2023-07-18T13:41:22.743" v="18" actId="1076"/>
      <pc:docMkLst>
        <pc:docMk/>
      </pc:docMkLst>
      <pc:sldChg chg="delSp modSp mod delAnim">
        <pc:chgData name="Eva Koopman" userId="d08db7da-4cd0-4edc-aafb-dbae056777c1" providerId="ADAL" clId="{67CF80B6-21D8-4899-9A9A-A65F70EAF0C4}" dt="2023-07-18T13:39:49.924" v="15" actId="1076"/>
        <pc:sldMkLst>
          <pc:docMk/>
          <pc:sldMk cId="3701949936" sldId="343"/>
        </pc:sldMkLst>
        <pc:spChg chg="mod">
          <ac:chgData name="Eva Koopman" userId="d08db7da-4cd0-4edc-aafb-dbae056777c1" providerId="ADAL" clId="{67CF80B6-21D8-4899-9A9A-A65F70EAF0C4}" dt="2023-07-18T13:33:37.936" v="13" actId="20577"/>
          <ac:spMkLst>
            <pc:docMk/>
            <pc:sldMk cId="3701949936" sldId="343"/>
            <ac:spMk id="6" creationId="{60830E92-088A-9CF9-10EE-A6C8085C87C4}"/>
          </ac:spMkLst>
        </pc:spChg>
        <pc:picChg chg="del">
          <ac:chgData name="Eva Koopman" userId="d08db7da-4cd0-4edc-aafb-dbae056777c1" providerId="ADAL" clId="{67CF80B6-21D8-4899-9A9A-A65F70EAF0C4}" dt="2023-07-18T13:38:56.761" v="14" actId="478"/>
          <ac:picMkLst>
            <pc:docMk/>
            <pc:sldMk cId="3701949936" sldId="343"/>
            <ac:picMk id="3" creationId="{8DD68A2B-790A-C65D-68A2-A52BB9969CC9}"/>
          </ac:picMkLst>
        </pc:picChg>
        <pc:picChg chg="mod">
          <ac:chgData name="Eva Koopman" userId="d08db7da-4cd0-4edc-aafb-dbae056777c1" providerId="ADAL" clId="{67CF80B6-21D8-4899-9A9A-A65F70EAF0C4}" dt="2023-07-18T13:39:49.924" v="15" actId="1076"/>
          <ac:picMkLst>
            <pc:docMk/>
            <pc:sldMk cId="3701949936" sldId="343"/>
            <ac:picMk id="4" creationId="{38433116-BC81-C032-40F3-E429673D53CB}"/>
          </ac:picMkLst>
        </pc:picChg>
        <pc:picChg chg="mod">
          <ac:chgData name="Eva Koopman" userId="d08db7da-4cd0-4edc-aafb-dbae056777c1" providerId="ADAL" clId="{67CF80B6-21D8-4899-9A9A-A65F70EAF0C4}" dt="2023-07-18T13:31:37.263" v="4" actId="1076"/>
          <ac:picMkLst>
            <pc:docMk/>
            <pc:sldMk cId="3701949936" sldId="343"/>
            <ac:picMk id="8" creationId="{6690FD7C-D333-C4EA-CBDB-1C302013B166}"/>
          </ac:picMkLst>
        </pc:picChg>
      </pc:sldChg>
      <pc:sldChg chg="delSp modSp mod delAnim">
        <pc:chgData name="Eva Koopman" userId="d08db7da-4cd0-4edc-aafb-dbae056777c1" providerId="ADAL" clId="{67CF80B6-21D8-4899-9A9A-A65F70EAF0C4}" dt="2023-07-18T13:41:22.743" v="18" actId="1076"/>
        <pc:sldMkLst>
          <pc:docMk/>
          <pc:sldMk cId="4047961370" sldId="344"/>
        </pc:sldMkLst>
        <pc:spChg chg="mod">
          <ac:chgData name="Eva Koopman" userId="d08db7da-4cd0-4edc-aafb-dbae056777c1" providerId="ADAL" clId="{67CF80B6-21D8-4899-9A9A-A65F70EAF0C4}" dt="2023-07-18T13:32:13.892" v="10" actId="27636"/>
          <ac:spMkLst>
            <pc:docMk/>
            <pc:sldMk cId="4047961370" sldId="344"/>
            <ac:spMk id="2" creationId="{515B564F-2082-8AAC-9F63-71AF8BE06C79}"/>
          </ac:spMkLst>
        </pc:spChg>
        <pc:picChg chg="del mod">
          <ac:chgData name="Eva Koopman" userId="d08db7da-4cd0-4edc-aafb-dbae056777c1" providerId="ADAL" clId="{67CF80B6-21D8-4899-9A9A-A65F70EAF0C4}" dt="2023-07-18T13:40:40.706" v="17" actId="478"/>
          <ac:picMkLst>
            <pc:docMk/>
            <pc:sldMk cId="4047961370" sldId="344"/>
            <ac:picMk id="3" creationId="{00A3C584-E35D-0F6F-DA65-A188E6C9A1EC}"/>
          </ac:picMkLst>
        </pc:picChg>
        <pc:picChg chg="mod">
          <ac:chgData name="Eva Koopman" userId="d08db7da-4cd0-4edc-aafb-dbae056777c1" providerId="ADAL" clId="{67CF80B6-21D8-4899-9A9A-A65F70EAF0C4}" dt="2023-07-18T13:41:22.743" v="18" actId="1076"/>
          <ac:picMkLst>
            <pc:docMk/>
            <pc:sldMk cId="4047961370" sldId="344"/>
            <ac:picMk id="4" creationId="{C340F25B-C154-8A90-203A-1BF8A3839E10}"/>
          </ac:picMkLst>
        </pc:picChg>
        <pc:picChg chg="mod">
          <ac:chgData name="Eva Koopman" userId="d08db7da-4cd0-4edc-aafb-dbae056777c1" providerId="ADAL" clId="{67CF80B6-21D8-4899-9A9A-A65F70EAF0C4}" dt="2023-07-18T13:32:17.273" v="11" actId="1076"/>
          <ac:picMkLst>
            <pc:docMk/>
            <pc:sldMk cId="4047961370" sldId="344"/>
            <ac:picMk id="5" creationId="{2D404A43-6E4D-181E-B15A-0E54EB668EFD}"/>
          </ac:picMkLst>
        </pc:picChg>
      </pc:sldChg>
    </pc:docChg>
  </pc:docChgLst>
  <pc:docChgLst>
    <pc:chgData name="Mecheline Lips-Maas" userId="b5a1580a-137c-4233-987d-1e30c7ee38e1" providerId="ADAL" clId="{6FE074F9-6F46-41BB-AE7B-0F43D2F53534}"/>
    <pc:docChg chg="addSld delSld modSld sldOrd">
      <pc:chgData name="Mecheline Lips-Maas" userId="b5a1580a-137c-4233-987d-1e30c7ee38e1" providerId="ADAL" clId="{6FE074F9-6F46-41BB-AE7B-0F43D2F53534}" dt="2023-07-11T07:53:37.508" v="12" actId="2696"/>
      <pc:docMkLst>
        <pc:docMk/>
      </pc:docMkLst>
      <pc:sldChg chg="delSp">
        <pc:chgData name="Mecheline Lips-Maas" userId="b5a1580a-137c-4233-987d-1e30c7ee38e1" providerId="ADAL" clId="{6FE074F9-6F46-41BB-AE7B-0F43D2F53534}" dt="2023-07-11T07:52:15.179" v="0"/>
        <pc:sldMkLst>
          <pc:docMk/>
          <pc:sldMk cId="3389312368" sldId="275"/>
        </pc:sldMkLst>
        <pc:picChg chg="del">
          <ac:chgData name="Mecheline Lips-Maas" userId="b5a1580a-137c-4233-987d-1e30c7ee38e1" providerId="ADAL" clId="{6FE074F9-6F46-41BB-AE7B-0F43D2F53534}" dt="2023-07-11T07:52:15.179" v="0"/>
          <ac:picMkLst>
            <pc:docMk/>
            <pc:sldMk cId="3389312368" sldId="275"/>
            <ac:picMk id="1026" creationId="{91E28B70-3802-70F6-958E-46A5D66920F2}"/>
          </ac:picMkLst>
        </pc:picChg>
      </pc:sldChg>
      <pc:sldChg chg="new del">
        <pc:chgData name="Mecheline Lips-Maas" userId="b5a1580a-137c-4233-987d-1e30c7ee38e1" providerId="ADAL" clId="{6FE074F9-6F46-41BB-AE7B-0F43D2F53534}" dt="2023-07-11T07:53:37.508" v="12" actId="2696"/>
        <pc:sldMkLst>
          <pc:docMk/>
          <pc:sldMk cId="3810696737" sldId="276"/>
        </pc:sldMkLst>
      </pc:sldChg>
      <pc:sldChg chg="add ord">
        <pc:chgData name="Mecheline Lips-Maas" userId="b5a1580a-137c-4233-987d-1e30c7ee38e1" providerId="ADAL" clId="{6FE074F9-6F46-41BB-AE7B-0F43D2F53534}" dt="2023-07-11T07:53:14.434" v="6"/>
        <pc:sldMkLst>
          <pc:docMk/>
          <pc:sldMk cId="3701949936" sldId="343"/>
        </pc:sldMkLst>
      </pc:sldChg>
      <pc:sldChg chg="add ord">
        <pc:chgData name="Mecheline Lips-Maas" userId="b5a1580a-137c-4233-987d-1e30c7ee38e1" providerId="ADAL" clId="{6FE074F9-6F46-41BB-AE7B-0F43D2F53534}" dt="2023-07-11T07:53:33.793" v="11"/>
        <pc:sldMkLst>
          <pc:docMk/>
          <pc:sldMk cId="4047961370" sldId="344"/>
        </pc:sldMkLst>
      </pc:sldChg>
    </pc:docChg>
  </pc:docChgLst>
  <pc:docChgLst>
    <pc:chgData name="Eva Koopman" userId="d08db7da-4cd0-4edc-aafb-dbae056777c1" providerId="ADAL" clId="{BEA87CE2-B24B-4B9E-B575-93D7BBBD6C39}"/>
    <pc:docChg chg="custSel modSld sldOrd">
      <pc:chgData name="Eva Koopman" userId="d08db7da-4cd0-4edc-aafb-dbae056777c1" providerId="ADAL" clId="{BEA87CE2-B24B-4B9E-B575-93D7BBBD6C39}" dt="2023-03-21T16:10:11.627" v="23" actId="1076"/>
      <pc:docMkLst>
        <pc:docMk/>
      </pc:docMkLst>
      <pc:sldChg chg="addSp delSp modSp mod modTransition delAnim modAnim">
        <pc:chgData name="Eva Koopman" userId="d08db7da-4cd0-4edc-aafb-dbae056777c1" providerId="ADAL" clId="{BEA87CE2-B24B-4B9E-B575-93D7BBBD6C39}" dt="2023-03-21T14:17:47.029" v="17"/>
        <pc:sldMkLst>
          <pc:docMk/>
          <pc:sldMk cId="1511330341" sldId="257"/>
        </pc:sldMkLst>
        <pc:spChg chg="mod">
          <ac:chgData name="Eva Koopman" userId="d08db7da-4cd0-4edc-aafb-dbae056777c1" providerId="ADAL" clId="{BEA87CE2-B24B-4B9E-B575-93D7BBBD6C39}" dt="2023-03-14T15:08:28.701" v="8" actId="1076"/>
          <ac:spMkLst>
            <pc:docMk/>
            <pc:sldMk cId="1511330341" sldId="257"/>
            <ac:spMk id="2" creationId="{00000000-0000-0000-0000-000000000000}"/>
          </ac:spMkLst>
        </pc:spChg>
        <pc:picChg chg="add mod">
          <ac:chgData name="Eva Koopman" userId="d08db7da-4cd0-4edc-aafb-dbae056777c1" providerId="ADAL" clId="{BEA87CE2-B24B-4B9E-B575-93D7BBBD6C39}" dt="2023-03-21T14:17:47.029" v="17"/>
          <ac:picMkLst>
            <pc:docMk/>
            <pc:sldMk cId="1511330341" sldId="257"/>
            <ac:picMk id="4" creationId="{06ECBD17-962D-7339-0EC8-0FD50061A185}"/>
          </ac:picMkLst>
        </pc:picChg>
        <pc:picChg chg="del mod">
          <ac:chgData name="Eva Koopman" userId="d08db7da-4cd0-4edc-aafb-dbae056777c1" providerId="ADAL" clId="{BEA87CE2-B24B-4B9E-B575-93D7BBBD6C39}" dt="2023-03-21T14:17:33.278" v="16" actId="478"/>
          <ac:picMkLst>
            <pc:docMk/>
            <pc:sldMk cId="1511330341" sldId="257"/>
            <ac:picMk id="4" creationId="{93B4ED91-BBA6-59DE-D627-3EA5D2FCD334}"/>
          </ac:picMkLst>
        </pc:picChg>
      </pc:sldChg>
      <pc:sldChg chg="modSp mod modTransition">
        <pc:chgData name="Eva Koopman" userId="d08db7da-4cd0-4edc-aafb-dbae056777c1" providerId="ADAL" clId="{BEA87CE2-B24B-4B9E-B575-93D7BBBD6C39}" dt="2023-03-21T16:06:23.419" v="22" actId="1076"/>
        <pc:sldMkLst>
          <pc:docMk/>
          <pc:sldMk cId="1249738242" sldId="266"/>
        </pc:sldMkLst>
        <pc:picChg chg="mod">
          <ac:chgData name="Eva Koopman" userId="d08db7da-4cd0-4edc-aafb-dbae056777c1" providerId="ADAL" clId="{BEA87CE2-B24B-4B9E-B575-93D7BBBD6C39}" dt="2023-03-21T16:06:23.419" v="22" actId="1076"/>
          <ac:picMkLst>
            <pc:docMk/>
            <pc:sldMk cId="1249738242" sldId="266"/>
            <ac:picMk id="3" creationId="{7C5305C8-50B2-1E93-3233-84AD83F54DDB}"/>
          </ac:picMkLst>
        </pc:picChg>
      </pc:sldChg>
      <pc:sldChg chg="ord modTransition">
        <pc:chgData name="Eva Koopman" userId="d08db7da-4cd0-4edc-aafb-dbae056777c1" providerId="ADAL" clId="{BEA87CE2-B24B-4B9E-B575-93D7BBBD6C39}" dt="2023-03-14T15:01:47.285" v="2"/>
        <pc:sldMkLst>
          <pc:docMk/>
          <pc:sldMk cId="53156580" sldId="271"/>
        </pc:sldMkLst>
      </pc:sldChg>
      <pc:sldChg chg="modSp mod modTransition">
        <pc:chgData name="Eva Koopman" userId="d08db7da-4cd0-4edc-aafb-dbae056777c1" providerId="ADAL" clId="{BEA87CE2-B24B-4B9E-B575-93D7BBBD6C39}" dt="2023-03-21T12:31:02.929" v="12" actId="1076"/>
        <pc:sldMkLst>
          <pc:docMk/>
          <pc:sldMk cId="2974742033" sldId="273"/>
        </pc:sldMkLst>
        <pc:spChg chg="mod">
          <ac:chgData name="Eva Koopman" userId="d08db7da-4cd0-4edc-aafb-dbae056777c1" providerId="ADAL" clId="{BEA87CE2-B24B-4B9E-B575-93D7BBBD6C39}" dt="2023-03-21T12:30:59.458" v="11" actId="1076"/>
          <ac:spMkLst>
            <pc:docMk/>
            <pc:sldMk cId="2974742033" sldId="273"/>
            <ac:spMk id="3" creationId="{00000000-0000-0000-0000-000000000000}"/>
          </ac:spMkLst>
        </pc:spChg>
        <pc:picChg chg="mod">
          <ac:chgData name="Eva Koopman" userId="d08db7da-4cd0-4edc-aafb-dbae056777c1" providerId="ADAL" clId="{BEA87CE2-B24B-4B9E-B575-93D7BBBD6C39}" dt="2023-03-21T12:31:02.929" v="12" actId="1076"/>
          <ac:picMkLst>
            <pc:docMk/>
            <pc:sldMk cId="2974742033" sldId="273"/>
            <ac:picMk id="5" creationId="{FA7B20A2-0A59-2055-CFF0-A97F0A042BA9}"/>
          </ac:picMkLst>
        </pc:picChg>
      </pc:sldChg>
      <pc:sldChg chg="modSp mod modTransition">
        <pc:chgData name="Eva Koopman" userId="d08db7da-4cd0-4edc-aafb-dbae056777c1" providerId="ADAL" clId="{BEA87CE2-B24B-4B9E-B575-93D7BBBD6C39}" dt="2023-03-21T16:10:11.627" v="23" actId="1076"/>
        <pc:sldMkLst>
          <pc:docMk/>
          <pc:sldMk cId="2797990231" sldId="274"/>
        </pc:sldMkLst>
        <pc:picChg chg="mod">
          <ac:chgData name="Eva Koopman" userId="d08db7da-4cd0-4edc-aafb-dbae056777c1" providerId="ADAL" clId="{BEA87CE2-B24B-4B9E-B575-93D7BBBD6C39}" dt="2023-03-21T16:10:11.627" v="23" actId="1076"/>
          <ac:picMkLst>
            <pc:docMk/>
            <pc:sldMk cId="2797990231" sldId="274"/>
            <ac:picMk id="3" creationId="{60F04064-B486-B1CC-D401-6CFD15976984}"/>
          </ac:picMkLst>
        </pc:picChg>
      </pc:sldChg>
      <pc:sldChg chg="delSp modSp mod modTransition delAnim">
        <pc:chgData name="Eva Koopman" userId="d08db7da-4cd0-4edc-aafb-dbae056777c1" providerId="ADAL" clId="{BEA87CE2-B24B-4B9E-B575-93D7BBBD6C39}" dt="2023-03-21T16:03:46.289" v="21" actId="1076"/>
        <pc:sldMkLst>
          <pc:docMk/>
          <pc:sldMk cId="3389312368" sldId="275"/>
        </pc:sldMkLst>
        <pc:spChg chg="mod">
          <ac:chgData name="Eva Koopman" userId="d08db7da-4cd0-4edc-aafb-dbae056777c1" providerId="ADAL" clId="{BEA87CE2-B24B-4B9E-B575-93D7BBBD6C39}" dt="2023-03-21T16:03:46.289" v="21" actId="1076"/>
          <ac:spMkLst>
            <pc:docMk/>
            <pc:sldMk cId="3389312368" sldId="275"/>
            <ac:spMk id="3" creationId="{559CAADB-AE40-CB37-0F44-4C13CDD0FDA7}"/>
          </ac:spMkLst>
        </pc:spChg>
        <pc:picChg chg="del">
          <ac:chgData name="Eva Koopman" userId="d08db7da-4cd0-4edc-aafb-dbae056777c1" providerId="ADAL" clId="{BEA87CE2-B24B-4B9E-B575-93D7BBBD6C39}" dt="2023-03-21T12:33:42.449" v="13" actId="478"/>
          <ac:picMkLst>
            <pc:docMk/>
            <pc:sldMk cId="3389312368" sldId="275"/>
            <ac:picMk id="2" creationId="{6A66FB82-C8EA-8F65-D721-43D7BD288A8A}"/>
          </ac:picMkLst>
        </pc:picChg>
        <pc:picChg chg="del">
          <ac:chgData name="Eva Koopman" userId="d08db7da-4cd0-4edc-aafb-dbae056777c1" providerId="ADAL" clId="{BEA87CE2-B24B-4B9E-B575-93D7BBBD6C39}" dt="2023-03-21T14:24:46.113" v="18" actId="478"/>
          <ac:picMkLst>
            <pc:docMk/>
            <pc:sldMk cId="3389312368" sldId="275"/>
            <ac:picMk id="2" creationId="{D5DB10FE-CF79-2B9B-0856-159006ACB037}"/>
          </ac:picMkLst>
        </pc:picChg>
        <pc:picChg chg="mod">
          <ac:chgData name="Eva Koopman" userId="d08db7da-4cd0-4edc-aafb-dbae056777c1" providerId="ADAL" clId="{BEA87CE2-B24B-4B9E-B575-93D7BBBD6C39}" dt="2023-03-21T16:03:42.041" v="20" actId="1076"/>
          <ac:picMkLst>
            <pc:docMk/>
            <pc:sldMk cId="3389312368" sldId="275"/>
            <ac:picMk id="6" creationId="{0599EB4A-BCC9-9DD1-B6F5-997B8C9E0254}"/>
          </ac:picMkLst>
        </pc:picChg>
        <pc:picChg chg="del">
          <ac:chgData name="Eva Koopman" userId="d08db7da-4cd0-4edc-aafb-dbae056777c1" providerId="ADAL" clId="{BEA87CE2-B24B-4B9E-B575-93D7BBBD6C39}" dt="2023-03-21T12:34:22.959" v="14" actId="478"/>
          <ac:picMkLst>
            <pc:docMk/>
            <pc:sldMk cId="3389312368" sldId="275"/>
            <ac:picMk id="6" creationId="{90F61DCC-AC18-36CE-EE70-AD6482B3C5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228-A838-5F23-7855-14B80915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BF98D3-09FE-87A2-A7AA-3AF3AB498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43D8C-8C0B-D8B0-0BA6-F00E4D1E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7092E-C90E-8ED0-EF1D-ECB99201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60150F-A88A-C27F-90BA-C7678254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9976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2794C-055F-DB9F-40CE-0D8BFA51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A5989A-FAF0-7D33-B279-D38FD23D6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E9B2E-63A1-74F5-3F82-2101A180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66CB3-50CB-6AA3-0459-24D571A8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FC04B-675B-6104-6B55-03BD004D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E3A366-4AFE-9FE0-8595-B9DD3F3B1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B38784-858B-85A2-D20B-6CD27A49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0DC697-73CD-E433-CDD2-569332C3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185302-D9EF-015C-E9AC-DE472EF7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1F1E9-22D7-BAE1-EA64-80B460B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0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5478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228-A838-5F23-7855-14B80915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BF98D3-09FE-87A2-A7AA-3AF3AB498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43D8C-8C0B-D8B0-0BA6-F00E4D1E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7092E-C90E-8ED0-EF1D-ECB99201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60150F-A88A-C27F-90BA-C7678254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0175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3DF7-5FC0-A536-90EE-A9571D77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807299-23EB-52BB-EEF1-856FE201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C4163-CF38-03E2-BFBC-C5405E76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E1EAFB-F585-3762-F13A-A7453FFF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EA64FB-475B-36DA-C868-19FCCCF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8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06CD7-1792-9D19-4D21-A1F3BAF9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B19379-CC95-F9D5-411D-594ECD9F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AC0BC-B671-0AC6-305A-7F7AAD5A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88905B-14C7-1785-6457-47CB8430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9274CA-62B9-65B5-0FED-D0E702D7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9950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7E703-26F6-E059-1E63-F92CA5BC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BB215C-AF94-79AE-B753-D9D1F18AB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C3125A-78CC-934B-12F3-E4E446EB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F01125-912E-917A-99CD-C7A2E71B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E86AA-2F59-7A67-C5FA-642EFCED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418754-4B67-61E9-630F-E028133B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5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329DE-8343-5BBD-41D9-E4145A7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80473B-F4D0-AF5C-2BCC-CBF8BE82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99D98C-498F-7D58-5417-D67E6B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DE95F5-6B10-602D-F78C-554C4521F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D9C7C5-8B63-7077-B4B8-20524F148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7D6DD2-D3B8-1B14-D246-86DCB5C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25A475-1D06-38BA-0597-C0E4C3CE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D25CA5-0746-40C6-9ECE-7031D06F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43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7C8FA-0D26-ADAA-449E-9414E1D6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4297D2-C235-8EDC-3D88-48122C70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2AB632-793D-CB30-A50C-485126E7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54E9B6-C5B5-EACD-8E6F-79D2A51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79897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82E105-05A9-9AA2-4DBC-2219954B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1B3338-2508-5A82-EFEC-AF0E5829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6AF8F7-AC93-92AC-A9B7-C38A716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783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3DF7-5FC0-A536-90EE-A9571D77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807299-23EB-52BB-EEF1-856FE201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C4163-CF38-03E2-BFBC-C5405E76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E1EAFB-F585-3762-F13A-A7453FFF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EA64FB-475B-36DA-C868-19FCCCF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11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86E7-6468-C4E7-EEC0-EE50F1B9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A54B5-8D2C-9F20-7AAF-5243C172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A1FB13-D956-A72D-A1EA-9162F3631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64DB3A-4E63-E8DD-8B29-504C6C4F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712D11-0886-D5D7-8E7B-60B68554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AC8A9A-F19C-0928-3985-8630572C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27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98737-9762-9D65-80F4-2063EFA0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600713-4B34-317C-3354-DCC1D605A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BCC0D-9C69-12F7-42E6-08D4FE6D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F899AE-D207-69D0-8D0B-FE68BE20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892F19-0CFE-B4BE-7006-0294699D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50B4F8-82CA-4D99-ACB3-40DEFC58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200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2794C-055F-DB9F-40CE-0D8BFA51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A5989A-FAF0-7D33-B279-D38FD23D6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E9B2E-63A1-74F5-3F82-2101A180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66CB3-50CB-6AA3-0459-24D571A8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FC04B-675B-6104-6B55-03BD004D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7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E3A366-4AFE-9FE0-8595-B9DD3F3B1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B38784-858B-85A2-D20B-6CD27A49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0DC697-73CD-E433-CDD2-569332C3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185302-D9EF-015C-E9AC-DE472EF7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1F1E9-22D7-BAE1-EA64-80B460B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80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9518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06CD7-1792-9D19-4D21-A1F3BAF9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B19379-CC95-F9D5-411D-594ECD9F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AC0BC-B671-0AC6-305A-7F7AAD5A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88905B-14C7-1785-6457-47CB8430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9274CA-62B9-65B5-0FED-D0E702D7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7771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7E703-26F6-E059-1E63-F92CA5BC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BB215C-AF94-79AE-B753-D9D1F18AB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C3125A-78CC-934B-12F3-E4E446EB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F01125-912E-917A-99CD-C7A2E71B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E86AA-2F59-7A67-C5FA-642EFCED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418754-4B67-61E9-630F-E028133B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329DE-8343-5BBD-41D9-E4145A7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80473B-F4D0-AF5C-2BCC-CBF8BE82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99D98C-498F-7D58-5417-D67E6B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DE95F5-6B10-602D-F78C-554C4521F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D9C7C5-8B63-7077-B4B8-20524F148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7D6DD2-D3B8-1B14-D246-86DCB5C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25A475-1D06-38BA-0597-C0E4C3CE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D25CA5-0746-40C6-9ECE-7031D06F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6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7C8FA-0D26-ADAA-449E-9414E1D6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4297D2-C235-8EDC-3D88-48122C70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2AB632-793D-CB30-A50C-485126E7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54E9B6-C5B5-EACD-8E6F-79D2A51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8833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82E105-05A9-9AA2-4DBC-2219954B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1B3338-2508-5A82-EFEC-AF0E5829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6AF8F7-AC93-92AC-A9B7-C38A716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5917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86E7-6468-C4E7-EEC0-EE50F1B9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A54B5-8D2C-9F20-7AAF-5243C172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A1FB13-D956-A72D-A1EA-9162F3631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64DB3A-4E63-E8DD-8B29-504C6C4F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712D11-0886-D5D7-8E7B-60B68554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AC8A9A-F19C-0928-3985-8630572C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6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98737-9762-9D65-80F4-2063EFA0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600713-4B34-317C-3354-DCC1D605A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BCC0D-9C69-12F7-42E6-08D4FE6D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F899AE-D207-69D0-8D0B-FE68BE20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892F19-0CFE-B4BE-7006-0294699D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50B4F8-82CA-4D99-ACB3-40DEFC58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47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3C3AD2-645C-AEEC-9ABB-807566BE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531C0D-D857-1C38-6A7C-CBB3C9679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0093BD-7F46-2287-F09A-E99C491A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081982-CA5C-7D4C-E9ED-8AB88825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8F24A-E331-E832-C644-73F09DDE7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3C3AD2-645C-AEEC-9ABB-807566BE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531C0D-D857-1C38-6A7C-CBB3C9679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0093BD-7F46-2287-F09A-E99C491A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081982-CA5C-7D4C-E9ED-8AB88825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8F24A-E331-E832-C644-73F09DDE7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tif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64570" y="2669365"/>
            <a:ext cx="9452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dirty="0"/>
              <a:t>2.5 HACCP en kruisbesmetting</a:t>
            </a:r>
          </a:p>
        </p:txBody>
      </p:sp>
    </p:spTree>
    <p:extLst>
      <p:ext uri="{BB962C8B-B14F-4D97-AF65-F5344CB8AC3E}">
        <p14:creationId xmlns:p14="http://schemas.microsoft.com/office/powerpoint/2010/main" val="531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420" y="42154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solidFill>
                  <a:srgbClr val="FF0000"/>
                </a:solidFill>
              </a:rPr>
            </a:br>
            <a:r>
              <a:rPr lang="nl-NL" b="1" dirty="0">
                <a:solidFill>
                  <a:schemeClr val="accent6"/>
                </a:solidFill>
              </a:rPr>
              <a:t>H</a:t>
            </a:r>
            <a:r>
              <a:rPr lang="nl-NL" dirty="0"/>
              <a:t>azard </a:t>
            </a:r>
            <a:r>
              <a:rPr lang="nl-NL" b="1" dirty="0">
                <a:solidFill>
                  <a:schemeClr val="accent6"/>
                </a:solidFill>
              </a:rPr>
              <a:t>A</a:t>
            </a:r>
            <a:r>
              <a:rPr lang="nl-NL" dirty="0"/>
              <a:t>nalysis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>
                <a:solidFill>
                  <a:schemeClr val="accent6"/>
                </a:solidFill>
              </a:rPr>
              <a:t>C</a:t>
            </a:r>
            <a:r>
              <a:rPr lang="nl-NL" dirty="0"/>
              <a:t>ritical </a:t>
            </a:r>
            <a:r>
              <a:rPr lang="nl-NL" b="1" dirty="0">
                <a:solidFill>
                  <a:schemeClr val="accent6"/>
                </a:solidFill>
              </a:rPr>
              <a:t>C</a:t>
            </a:r>
            <a:r>
              <a:rPr lang="nl-NL" dirty="0"/>
              <a:t>ontrol </a:t>
            </a:r>
            <a:r>
              <a:rPr lang="nl-NL" b="1" dirty="0">
                <a:solidFill>
                  <a:schemeClr val="accent6"/>
                </a:solidFill>
              </a:rPr>
              <a:t>P</a:t>
            </a:r>
            <a:r>
              <a:rPr lang="nl-NL" dirty="0"/>
              <a:t>oints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383866"/>
            <a:ext cx="4081013" cy="3424107"/>
          </a:xfrm>
        </p:spPr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HACCP = kwaliteitssysteem</a:t>
            </a:r>
          </a:p>
          <a:p>
            <a:pPr marL="0" indent="0">
              <a:buNone/>
            </a:pP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elke fase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 de productie 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brengt het bedrijf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in kaart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wat er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fout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kan gaan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en hoe dit kan worden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voorkomen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6ECBD17-962D-7339-0EC8-0FD50061A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98" y="163663"/>
            <a:ext cx="487363" cy="487363"/>
          </a:xfrm>
          <a:prstGeom prst="rect">
            <a:avLst/>
          </a:prstGeom>
        </p:spPr>
      </p:pic>
      <p:pic>
        <p:nvPicPr>
          <p:cNvPr id="6" name="Afbeelding 5" descr="Afbeelding met tekst, schermopname, cirkel, Kleurrijkheid&#10;&#10;Automatisch gegenereerde beschrijving">
            <a:extLst>
              <a:ext uri="{FF2B5EF4-FFF2-40B4-BE49-F238E27FC236}">
                <a16:creationId xmlns:a16="http://schemas.microsoft.com/office/drawing/2014/main" id="{FF240687-35A2-FAE9-34EC-DEB2F2EA0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561" y="1482011"/>
            <a:ext cx="6051665" cy="45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127"/>
    </mc:Choice>
    <mc:Fallback xmlns="">
      <p:transition advTm="2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80" y="983998"/>
            <a:ext cx="3832643" cy="541680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05839" y="262382"/>
            <a:ext cx="425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valt onder HACCP?</a:t>
            </a:r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8365" y="2841431"/>
            <a:ext cx="487363" cy="4873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729A2F-8FB0-3565-FAD6-9478028C2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08" y="1798883"/>
            <a:ext cx="3297222" cy="30598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5BA2A78-B52E-9834-A17F-3C46D9421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2016" y="275407"/>
            <a:ext cx="4283238" cy="6307186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A7B20A2-0A59-2055-CFF0-A97F0A042B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0980" y="15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121"/>
    </mc:Choice>
    <mc:Fallback xmlns="">
      <p:transition advTm="63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59CAADB-AE40-CB37-0F44-4C13CDD0FDA7}"/>
              </a:ext>
            </a:extLst>
          </p:cNvPr>
          <p:cNvSpPr txBox="1"/>
          <p:nvPr/>
        </p:nvSpPr>
        <p:spPr>
          <a:xfrm>
            <a:off x="1192049" y="524889"/>
            <a:ext cx="425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valt onder HACCP?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C898C12-4395-5333-74F5-1EA2D9BD4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15" y="1740628"/>
            <a:ext cx="5682506" cy="3926095"/>
          </a:xfrm>
          <a:prstGeom prst="rect">
            <a:avLst/>
          </a:prstGeom>
        </p:spPr>
      </p:pic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E976F987-F42D-45C0-65B9-3B78DECA0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99" y="2146939"/>
            <a:ext cx="5873016" cy="3308466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599EB4A-BCC9-9DD1-B6F5-997B8C9E0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017" y="47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7812"/>
    </mc:Choice>
    <mc:Fallback xmlns="">
      <p:transition advTm="67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2C5AA-9946-B3B1-6711-BAB1AF00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nl-NL" sz="4400" dirty="0">
                <a:solidFill>
                  <a:prstClr val="black"/>
                </a:solidFill>
                <a:latin typeface="Calibri"/>
              </a:rPr>
              <a:t>FIFO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= First In First Out*</a:t>
            </a:r>
            <a:br>
              <a:rPr lang="nl-NL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0830E92-088A-9CF9-10EE-A6C8085C87C4}"/>
              </a:ext>
            </a:extLst>
          </p:cNvPr>
          <p:cNvSpPr txBox="1"/>
          <p:nvPr/>
        </p:nvSpPr>
        <p:spPr>
          <a:xfrm>
            <a:off x="3359695" y="4923014"/>
            <a:ext cx="5472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product met de </a:t>
            </a: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langste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houdbaarheid achteraan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690FD7C-D333-C4EA-CBDB-1C302013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32" y="1392909"/>
            <a:ext cx="5980935" cy="399177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8433116-BC81-C032-40F3-E429673D5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496" y="121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9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B564F-2082-8AAC-9F63-71AF8BE0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dirty="0">
                <a:solidFill>
                  <a:prstClr val="black"/>
                </a:solidFill>
                <a:latin typeface="Calibri"/>
              </a:rPr>
              <a:t>Derving</a:t>
            </a:r>
            <a:br>
              <a:rPr lang="nl-NL" sz="4400" dirty="0">
                <a:solidFill>
                  <a:prstClr val="black"/>
                </a:solidFill>
                <a:latin typeface="Calibri"/>
              </a:rPr>
            </a:br>
            <a:br>
              <a:rPr lang="nl-NL" sz="2000" dirty="0">
                <a:solidFill>
                  <a:prstClr val="black"/>
                </a:solidFill>
                <a:latin typeface="Calibri"/>
              </a:rPr>
            </a:br>
            <a:r>
              <a:rPr lang="nl-NL" sz="2000" dirty="0">
                <a:solidFill>
                  <a:prstClr val="black"/>
                </a:solidFill>
                <a:latin typeface="Calibri"/>
              </a:rPr>
              <a:t>= weggooien van voedsel dat over de houdbaarheidsdatum is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404A43-6E4D-181E-B15A-0E54EB668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1690690"/>
            <a:ext cx="6192688" cy="4609803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340F25B-C154-8A90-203A-1BF8A3839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837" y="121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1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626124"/>
            <a:ext cx="10515600" cy="1325563"/>
          </a:xfrm>
        </p:spPr>
        <p:txBody>
          <a:bodyPr/>
          <a:lstStyle/>
          <a:p>
            <a:r>
              <a:rPr lang="nl-NL" sz="4400" dirty="0"/>
              <a:t>Kruisbesmetting</a:t>
            </a:r>
            <a:br>
              <a:rPr lang="nl-N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a typeface="Verdana" charset="0"/>
                <a:cs typeface="Verdana" charset="0"/>
              </a:rPr>
            </a:b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6DEDEC-E6EC-28B6-963D-D441E2639A32}"/>
              </a:ext>
            </a:extLst>
          </p:cNvPr>
          <p:cNvSpPr txBox="1"/>
          <p:nvPr/>
        </p:nvSpPr>
        <p:spPr>
          <a:xfrm>
            <a:off x="913774" y="1790057"/>
            <a:ext cx="776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Doordat rauwe en bereide producten na elkaar met hetzelfde materiaal bewerkt worden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A40A6F7-668F-E1C0-CCD2-AF6223FEE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5" y="2806275"/>
            <a:ext cx="4572000" cy="35771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FC1A121-40D9-8668-2732-50AA20A22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84" y="314180"/>
            <a:ext cx="3248841" cy="627297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C5305C8-50B2-1E93-3233-84AD83F54D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747" y="159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042"/>
    </mc:Choice>
    <mc:Fallback xmlns="">
      <p:transition advTm="54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F676B-FAD7-60BC-6F70-959EFAA2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NVWA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57FDEFD-B5AA-406E-26A3-B4AFC9E83BB1}"/>
              </a:ext>
            </a:extLst>
          </p:cNvPr>
          <p:cNvSpPr txBox="1"/>
          <p:nvPr/>
        </p:nvSpPr>
        <p:spPr>
          <a:xfrm>
            <a:off x="838200" y="1690688"/>
            <a:ext cx="541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= Nederlandse Voedsel en Waren Autoriteit</a:t>
            </a:r>
          </a:p>
          <a:p>
            <a:endParaRPr lang="nl-NL" dirty="0"/>
          </a:p>
          <a:p>
            <a:r>
              <a:rPr lang="nl-NL" dirty="0"/>
              <a:t>Inspectie</a:t>
            </a:r>
          </a:p>
        </p:txBody>
      </p:sp>
      <p:pic>
        <p:nvPicPr>
          <p:cNvPr id="1028" name="Picture 4" descr="Hoe de Nederlandse voedselinspectie is 'kapotbezuinigd' - Follow the Money  - Platform voor onderzoeksjournalistiek">
            <a:extLst>
              <a:ext uri="{FF2B5EF4-FFF2-40B4-BE49-F238E27FC236}">
                <a16:creationId xmlns:a16="http://schemas.microsoft.com/office/drawing/2014/main" id="{BF8D2640-BA35-56D6-B45C-45BBD0E8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26" y="2274059"/>
            <a:ext cx="6943898" cy="39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F04064-B486-B1CC-D401-6CFD15976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620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872"/>
    </mc:Choice>
    <mc:Fallback xmlns="">
      <p:transition advTm="43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6" ma:contentTypeDescription="Een nieuw document maken." ma:contentTypeScope="" ma:versionID="3b18ec8c182f38c2cb40fdcea5409600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6c964204385395b48344057a6806de9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D608F57-C0EF-4187-93F4-09EC20D6F4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552AF7-8D81-4DBC-9968-D5D0750BC333}"/>
</file>

<file path=customXml/itemProps3.xml><?xml version="1.0" encoding="utf-8"?>
<ds:datastoreItem xmlns:ds="http://schemas.openxmlformats.org/officeDocument/2006/customXml" ds:itemID="{E89C117D-19B2-484C-8032-72F8E58ECD06}">
  <ds:schemaRefs>
    <ds:schemaRef ds:uri="http://purl.org/dc/elements/1.1/"/>
    <ds:schemaRef ds:uri="http://schemas.microsoft.com/office/2006/metadata/properties"/>
    <ds:schemaRef ds:uri="887056e5-f88d-46d1-9611-a3f4b12c3a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222ef23-ae55-416f-bf35-13fd773054d5"/>
    <ds:schemaRef ds:uri="http://www.w3.org/XML/1998/namespace"/>
    <ds:schemaRef ds:uri="http://purl.org/dc/dcmitype/"/>
    <ds:schemaRef ds:uri="cb72f433-2a8f-4097-ab86-b808acd8df41"/>
    <ds:schemaRef ds:uri="67c2ff78-f7ad-405a-9447-375bb9f2f131"/>
    <ds:schemaRef ds:uri="6f167f09-d3e5-4b3c-afb8-50e2cc2b6c90"/>
    <ds:schemaRef ds:uri="9f758fbe-4140-440d-b639-0e33344f3a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98</Words>
  <Application>Microsoft Office PowerPoint</Application>
  <PresentationFormat>Breedbeeld</PresentationFormat>
  <Paragraphs>22</Paragraphs>
  <Slides>8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Kantoorthema</vt:lpstr>
      <vt:lpstr>1_Kantoorthema</vt:lpstr>
      <vt:lpstr>PowerPoint-presentatie</vt:lpstr>
      <vt:lpstr> Hazard Analysis and Critical Control Points </vt:lpstr>
      <vt:lpstr>PowerPoint-presentatie</vt:lpstr>
      <vt:lpstr>PowerPoint-presentatie</vt:lpstr>
      <vt:lpstr>FIFO= First In First Out* </vt:lpstr>
      <vt:lpstr>Derving  = weggooien van voedsel dat over de houdbaarheidsdatum is</vt:lpstr>
      <vt:lpstr>Kruisbesmetting </vt:lpstr>
      <vt:lpstr>NVWA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HACCP</dc:title>
  <dc:creator>Michel Walda</dc:creator>
  <cp:lastModifiedBy>Pam Hakvoort</cp:lastModifiedBy>
  <cp:revision>23</cp:revision>
  <dcterms:created xsi:type="dcterms:W3CDTF">2016-01-24T10:37:22Z</dcterms:created>
  <dcterms:modified xsi:type="dcterms:W3CDTF">2024-03-01T14:46:12Z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GUID">
    <vt:lpwstr>cd329484-bc85-42f1-a59a-fe081d73b616</vt:lpwstr>
  </property>
  <property fmtid="{D5CDD505-2E9C-101B-9397-08002B2CF9AE}" pid="10" name="xd_Signature">
    <vt:bool>false</vt:bool>
  </property>
</Properties>
</file>